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Caveat"/>
      <p:regular r:id="rId11"/>
      <p:bold r:id="rId12"/>
    </p:embeddedFont>
    <p:embeddedFont>
      <p:font typeface="Tahoma"/>
      <p:regular r:id="rId13"/>
      <p:bold r:id="rId14"/>
    </p:embeddedFont>
    <p:embeddedFont>
      <p:font typeface="Merriweather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5nUU1tdF4YNOA4J64UD17nHe9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regular.fntdata"/><Relationship Id="rId10" Type="http://schemas.openxmlformats.org/officeDocument/2006/relationships/slide" Target="slides/slide6.xml"/><Relationship Id="rId13" Type="http://schemas.openxmlformats.org/officeDocument/2006/relationships/font" Target="fonts/Tahoma-regular.fntdata"/><Relationship Id="rId12" Type="http://schemas.openxmlformats.org/officeDocument/2006/relationships/font" Target="fonts/Cavea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Merriweather-regular.fntdata"/><Relationship Id="rId14" Type="http://schemas.openxmlformats.org/officeDocument/2006/relationships/font" Target="fonts/Tahoma-bold.fntdata"/><Relationship Id="rId17" Type="http://schemas.openxmlformats.org/officeDocument/2006/relationships/font" Target="fonts/Merriweather-italic.fntdata"/><Relationship Id="rId16" Type="http://schemas.openxmlformats.org/officeDocument/2006/relationships/font" Target="fonts/Merriweather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Merriweather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contenido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ítulo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17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Relationship Id="rId7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12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>
            <p:ph type="title"/>
          </p:nvPr>
        </p:nvSpPr>
        <p:spPr>
          <a:xfrm>
            <a:off x="521283" y="300020"/>
            <a:ext cx="8378529" cy="1642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lang="es-ES" sz="2700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sz="3200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0" name="Google Shape;90;p2"/>
          <p:cNvSpPr txBox="1"/>
          <p:nvPr>
            <p:ph idx="1" type="body"/>
          </p:nvPr>
        </p:nvSpPr>
        <p:spPr>
          <a:xfrm>
            <a:off x="673683" y="1724999"/>
            <a:ext cx="8378529" cy="4169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922" y="139286"/>
            <a:ext cx="1203658" cy="133928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/>
          <p:nvPr/>
        </p:nvSpPr>
        <p:spPr>
          <a:xfrm>
            <a:off x="521283" y="122327"/>
            <a:ext cx="8378529" cy="1602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32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5710701" y="300025"/>
            <a:ext cx="6246900" cy="22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r>
              <a:rPr b="1" i="0" lang="es-ES" sz="39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Diferenciado área A 3  medio 202</a:t>
            </a:r>
            <a:r>
              <a:rPr b="1" lang="es-ES" sz="3900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7</a:t>
            </a:r>
            <a:r>
              <a:rPr b="1" i="0" lang="es-ES" sz="39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/>
          <p:nvPr/>
        </p:nvSpPr>
        <p:spPr>
          <a:xfrm rot="-963766">
            <a:off x="864507" y="925921"/>
            <a:ext cx="6839417" cy="1046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s-ES" sz="44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Economía y Sociedad </a:t>
            </a:r>
            <a:endParaRPr b="0" i="0" sz="14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     </a:t>
            </a:r>
            <a:endParaRPr b="0" i="0" sz="14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95" name="Google Shape;9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394" y="6370278"/>
            <a:ext cx="12071126" cy="48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-3246440" y="3261344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8567898" y="3261344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87267" y="2314249"/>
            <a:ext cx="7620515" cy="398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>
            <p:ph type="title"/>
          </p:nvPr>
        </p:nvSpPr>
        <p:spPr>
          <a:xfrm>
            <a:off x="1908322" y="394217"/>
            <a:ext cx="88410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 sz="4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Economía y sociedad</a:t>
            </a:r>
            <a: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 De qué se trata? </a:t>
            </a:r>
            <a:b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1" sz="24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15201" cy="112959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/>
          <p:nvPr/>
        </p:nvSpPr>
        <p:spPr>
          <a:xfrm>
            <a:off x="329505" y="3112778"/>
            <a:ext cx="3524400" cy="331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b="1" i="0" lang="es-ES" sz="2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Qué se profundiza?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análisis económico a partir de diversas fuentes, gráficos, datos, textos.</a:t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8246874" y="3075199"/>
            <a:ext cx="3517200" cy="33888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b="1" i="0" lang="es-ES" sz="24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Qué se complejiza?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reflexionar críticamente sobre problemas sociales como la desigualdad, la pobreza, la crisis ambiental y el desarrollo sostenible,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 txBox="1"/>
          <p:nvPr>
            <p:ph idx="1" type="body"/>
          </p:nvPr>
        </p:nvSpPr>
        <p:spPr>
          <a:xfrm>
            <a:off x="838200" y="1825625"/>
            <a:ext cx="10515600" cy="971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s-ES"/>
              <a:t>Se trata de ver cómo funcionan los mercados, el dinero, la pobreza, la desigualdad y el desarrollo en Chile y el mundo.</a:t>
            </a:r>
            <a:endParaRPr/>
          </a:p>
        </p:txBody>
      </p:sp>
      <p:pic>
        <p:nvPicPr>
          <p:cNvPr id="108" name="Google Shape;10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45837" y="3112775"/>
            <a:ext cx="4009100" cy="308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950" y="1024075"/>
            <a:ext cx="7748252" cy="390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22822" y="103450"/>
            <a:ext cx="3953156" cy="636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068" y="5330022"/>
            <a:ext cx="1106630" cy="123132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6"/>
          <p:cNvSpPr txBox="1"/>
          <p:nvPr/>
        </p:nvSpPr>
        <p:spPr>
          <a:xfrm>
            <a:off x="1436125" y="210507"/>
            <a:ext cx="40071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Habilidades por desarrollar en la asignatura:</a:t>
            </a:r>
            <a:endParaRPr b="0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Pensamiento crítico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Análisis de información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Trabajo colaborativo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Comunicación efectiva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Conciencia ciudadana 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1436136" y="2796500"/>
            <a:ext cx="55896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Conductas de entrada que se necesitan para la signatura:</a:t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Tener deseos de ir a clases cuando puedes quedar afuera de la sala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Querer sacar tu cuaderno y ponerlo sobre la mesa y trabajar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Poder dejar tu teléfono fuera de tu alcance por 90 minutos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Querer trabajar con otros aunque no sean tus amigos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Intentar reflexionar y pensar  aunque no sea cómodo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Querer disfrutar y reir un poco, aunque se entiende que hay días negros.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7932650" y="210500"/>
            <a:ext cx="40992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rgbClr val="0000FF"/>
                </a:solidFill>
                <a:latin typeface="Tahoma"/>
                <a:ea typeface="Tahoma"/>
                <a:cs typeface="Tahoma"/>
                <a:sym typeface="Tahoma"/>
              </a:rPr>
              <a:t>¿Cuál es el desafío de aprendizaje de la asignatura? </a:t>
            </a:r>
            <a:r>
              <a:rPr b="1" i="0" lang="es-ES" sz="1800" u="none" cap="none" strike="noStrike">
                <a:solidFill>
                  <a:schemeClr val="accent3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i="0" lang="es-ES" sz="18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8482250" y="992600"/>
            <a:ext cx="3000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Entender la economía como una ciencia social, que nos afecta en lo cotidiano. Para ello es necesario ser capaz de argumentar a partir de datos, documentos… No sirve el “no tengo  pruebas no dudas”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Comprender una pequeña ventana del mundo actual desde la óptica de la economía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6361" y="145475"/>
            <a:ext cx="1162050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086" y="3030750"/>
            <a:ext cx="1162050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87111" y="917713"/>
            <a:ext cx="1162050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19211" y="4779200"/>
            <a:ext cx="3601112" cy="177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/>
          <p:nvPr>
            <p:ph type="title"/>
          </p:nvPr>
        </p:nvSpPr>
        <p:spPr>
          <a:xfrm>
            <a:off x="2049965" y="466495"/>
            <a:ext cx="8841059" cy="6047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veat"/>
              <a:buNone/>
            </a:pPr>
            <a:r>
              <a:rPr b="1" lang="es-ES" sz="36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Economía y sociedad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Plan de estudio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33" name="Google Shape;13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270991" cy="141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47680" y="3955284"/>
            <a:ext cx="2831569" cy="2166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77306" y="1488406"/>
            <a:ext cx="3533585" cy="2166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06382" y="3995133"/>
            <a:ext cx="4096217" cy="2087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87691" y="1421550"/>
            <a:ext cx="3533585" cy="2300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 txBox="1"/>
          <p:nvPr>
            <p:ph type="title"/>
          </p:nvPr>
        </p:nvSpPr>
        <p:spPr>
          <a:xfrm>
            <a:off x="2049965" y="302604"/>
            <a:ext cx="8841059" cy="93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veat"/>
              <a:buNone/>
            </a:pPr>
            <a:r>
              <a:rPr b="1" lang="es-ES" sz="36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Economía y sociedad</a:t>
            </a:r>
            <a:r>
              <a:rPr b="1" lang="es-ES" sz="36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Tipos de evaluación y áreas de desarrollo profesional 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43" name="Google Shape;1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87294" cy="120980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9"/>
          <p:cNvSpPr txBox="1"/>
          <p:nvPr/>
        </p:nvSpPr>
        <p:spPr>
          <a:xfrm>
            <a:off x="483188" y="1754868"/>
            <a:ext cx="2717213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Evaluaciones: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Trabajo clase a clase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Pruebas convencionales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Investigaciones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3765750" y="1568380"/>
            <a:ext cx="35367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Carreras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Economía, Administración de Empresas, Contador, Finanzas, Sociología, Ciencia Política, Antropología, Trabajo Social, y Derecho. 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9"/>
          <p:cNvSpPr txBox="1"/>
          <p:nvPr/>
        </p:nvSpPr>
        <p:spPr>
          <a:xfrm>
            <a:off x="7754350" y="1568365"/>
            <a:ext cx="42897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Oficios y emprendimientos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Miles de millones en todo el universo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97025" y="3419565"/>
            <a:ext cx="4584750" cy="2636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55625" y="4616080"/>
            <a:ext cx="3442627" cy="193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400" y="4215592"/>
            <a:ext cx="3096125" cy="2322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2022-08-15T00:52:02Z</dcterms:created>
  <dc:creator>Luis</dc:creator>
</cp:coreProperties>
</file>